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Pizza Sales Analytics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Transforming raw data into actionable business insights for optimized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903" y="584478"/>
            <a:ext cx="10101977" cy="664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Data-Driven Decisions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903" y="1646992"/>
            <a:ext cx="1314259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project effectively integrates SQL analysis with Power BI visualization.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03" y="2424470"/>
            <a:ext cx="8361164" cy="5016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1323" y="3653195"/>
            <a:ext cx="352413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Empowering Businesses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31323" y="4184571"/>
            <a:ext cx="426279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Supports data-driven decision-making for improved business performance.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1323" y="5042416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Growth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631323" y="5573792"/>
            <a:ext cx="426279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robust solution for continuous sales analytics and strategic planning.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6554" y="525780"/>
            <a:ext cx="797790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 &amp; Data Source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06554" y="3707130"/>
            <a:ext cx="22856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Aim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06554" y="4140279"/>
            <a:ext cx="4125992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pizza sales data using SQL and visualize insights with Power BI to understand sales trends and customer preferences.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06554" y="5065514"/>
            <a:ext cx="412599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Dataset: 534,820 rows, 13 columns.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174" y="1484114"/>
            <a:ext cx="8045053" cy="48270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86174" y="6476881"/>
            <a:ext cx="22856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Source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586174" y="6910030"/>
            <a:ext cx="804505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CSV file containing order-level pizza sales data (date, type, category, size, quantity, price).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586174" y="7306866"/>
            <a:ext cx="804505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Imported into SQL database for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11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Data Processing &amp;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 was the primary tool for data analysis, calculating KPIs and answering key business questions.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7" name="Text 5"/>
          <p:cNvSpPr/>
          <p:nvPr/>
        </p:nvSpPr>
        <p:spPr>
          <a:xfrm>
            <a:off x="3861614" y="26810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Basic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90846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Total revenue, orders, quantity sold, average order value, pizzas per order.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E6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6371" y="26810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418046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Time-Based Trends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Daily and monthly sales performance, peak days/months, weekday vs. weekend sales.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E6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9" name="Text 17"/>
          <p:cNvSpPr/>
          <p:nvPr/>
        </p:nvSpPr>
        <p:spPr>
          <a:xfrm>
            <a:off x="3861614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&amp; Size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51593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Revenue contribution by category/size, most frequent sizes, AOV by size.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E6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6371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6025515"/>
            <a:ext cx="3397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Top/least selling pizzas, high revenue/low volume products, menu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6194"/>
            <a:ext cx="12732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SQL &amp; KPI-Oriented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Leveraging SQL for deeper insights and Power BI integration.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3469"/>
            <a:ext cx="2944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Analysis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613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Rank pizzas by category revenue.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peak sales periods.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Calculate cumulative revenue.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seasonal demand patterns.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43469"/>
            <a:ext cx="4181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→ Power BI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524613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KPIs visualized in dashboard.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SQL-derived KPIs improve performance.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 data transformation reduces Power BI load.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 aggregation improves reporting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32698"/>
            <a:ext cx="130785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Business-Oriented Questions Answered by SQL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2451378"/>
            <a:ext cx="130785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 analysis provides actionable insights for strategic decision-making.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5930" y="3045738"/>
            <a:ext cx="6430923" cy="2167295"/>
          </a:xfrm>
          <a:prstGeom prst="roundRect">
            <a:avLst>
              <a:gd name="adj" fmla="val 42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5245" y="3275052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22443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8125" y="3457932"/>
            <a:ext cx="299204" cy="29920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245" y="41567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Promote Pizzas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5245" y="4633079"/>
            <a:ext cx="59722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pizzas for promotion to increase revenue.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3428" y="3045738"/>
            <a:ext cx="6431042" cy="2167295"/>
          </a:xfrm>
          <a:prstGeom prst="roundRect">
            <a:avLst>
              <a:gd name="adj" fmla="val 42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52742" y="3275052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22443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5622" y="3457932"/>
            <a:ext cx="299204" cy="29920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2742" y="4156710"/>
            <a:ext cx="327267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Discontinue Products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52742" y="4633079"/>
            <a:ext cx="597241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Determine underperforming products for discontinuation.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5930" y="5429607"/>
            <a:ext cx="6430923" cy="2167295"/>
          </a:xfrm>
          <a:prstGeom prst="roundRect">
            <a:avLst>
              <a:gd name="adj" fmla="val 42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05245" y="5658922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22443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125" y="5841802"/>
            <a:ext cx="299204" cy="29920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5245" y="654057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Staffing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1005245" y="7016948"/>
            <a:ext cx="59722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peak-day sales analysis for efficient staffing.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3428" y="5429607"/>
            <a:ext cx="6431042" cy="2167295"/>
          </a:xfrm>
          <a:prstGeom prst="roundRect">
            <a:avLst>
              <a:gd name="adj" fmla="val 429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52742" y="5658922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22443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5622" y="5841802"/>
            <a:ext cx="299204" cy="29920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2742" y="654057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 Inventory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7652742" y="7016948"/>
            <a:ext cx="597241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Enhance inventory planning based on sales trends.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840"/>
            <a:ext cx="10635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Performance Indicators (KPIs)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Critical metrics calculated using aggregate SQL functions.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164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33863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Overall sales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271164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2338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Volume of customer transactions.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271164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Avg. Order Value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23386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Average spend per order.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271164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30044" y="3743444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Quantity Sold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423386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Overall pizza units moved.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791081" y="552664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5850" dirty="0"/>
          </a:p>
        </p:txBody>
      </p:sp>
      <p:sp>
        <p:nvSpPr>
          <p:cNvPr id="17" name="Text 15"/>
          <p:cNvSpPr/>
          <p:nvPr/>
        </p:nvSpPr>
        <p:spPr>
          <a:xfrm>
            <a:off x="5885140" y="6558439"/>
            <a:ext cx="2859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Contribution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791081" y="704885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By category and size.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11828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 BI Integration &amp; Transformation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452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Connecting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033355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Analyzed SQL data connected to Power BI for visualization.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3985974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 Query Transformations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921448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Converted pizza size abbreviations.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new date-related columns (Day Name, Month Name).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Applied conditional formatting.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Validated and cleaned data types.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932"/>
            <a:ext cx="11358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Dashboard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 interactive Power BI dashboard provides dynamic exploration of sales trends.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9393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34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2462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Quick overview of key performance indicators.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759393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Visualizing sales distribution and comparisons.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59393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Line Charts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Tracking trends and changes over time.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759393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Slicers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Allowing users to dynamically filter and explore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8181" y="487085"/>
            <a:ext cx="4749046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Business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38181" y="1239917"/>
            <a:ext cx="1135391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Analysis reveals critical information for optimizing business strategies.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908" y="1601153"/>
            <a:ext cx="9242346" cy="57801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22823" y="4213384"/>
            <a:ext cx="1905465" cy="63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Optimization Strategies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361921" y="6497423"/>
            <a:ext cx="1905465" cy="95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Underperforming Products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801551" y="4212142"/>
            <a:ext cx="1905464" cy="63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Performers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361921" y="1846144"/>
            <a:ext cx="1905465" cy="31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Peak Sales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638181" y="7515463"/>
            <a:ext cx="1135391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These insights help optimize inventory, staffing, pricing, and marketing campaigns.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2026-02-02T22:17:14Z</dcterms:created>
  <dcterms:modified xsi:type="dcterms:W3CDTF">2026-02-02T22:17:14Z</dcterms:modified>
</cp:coreProperties>
</file>